
<file path=[Content_Types].xml><?xml version="1.0" encoding="utf-8"?>
<Types xmlns="http://schemas.openxmlformats.org/package/2006/content-types">
  <Default Extension="bmp" ContentType="image/bmp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4"/>
  </p:sldMasterIdLst>
  <p:notesMasterIdLst>
    <p:notesMasterId r:id="rId11"/>
  </p:notesMasterIdLst>
  <p:handoutMasterIdLst>
    <p:handoutMasterId r:id="rId12"/>
  </p:handoutMasterIdLst>
  <p:sldIdLst>
    <p:sldId id="256" r:id="rId5"/>
    <p:sldId id="258" r:id="rId6"/>
    <p:sldId id="259" r:id="rId7"/>
    <p:sldId id="262" r:id="rId8"/>
    <p:sldId id="264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5621CA-C644-4255-AF18-5FC9F7B74ECB}" v="1" dt="2026-07-30T18:24:13.1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13" autoAdjust="0"/>
  </p:normalViewPr>
  <p:slideViewPr>
    <p:cSldViewPr snapToGrid="0">
      <p:cViewPr varScale="1">
        <p:scale>
          <a:sx n="141" d="100"/>
          <a:sy n="141" d="100"/>
        </p:scale>
        <p:origin x="10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y Monfort" userId="91d88200-21c6-41b5-bd0d-b5c80140b757" providerId="ADAL" clId="{F94A96C0-16AA-4A50-B15B-CE74B2024445}"/>
    <pc:docChg chg="mod modSld">
      <pc:chgData name="Debby Monfort" userId="91d88200-21c6-41b5-bd0d-b5c80140b757" providerId="ADAL" clId="{F94A96C0-16AA-4A50-B15B-CE74B2024445}" dt="2026-07-30T18:26:40.048" v="8" actId="962"/>
      <pc:docMkLst>
        <pc:docMk/>
      </pc:docMkLst>
      <pc:sldChg chg="modSp mod">
        <pc:chgData name="Debby Monfort" userId="91d88200-21c6-41b5-bd0d-b5c80140b757" providerId="ADAL" clId="{F94A96C0-16AA-4A50-B15B-CE74B2024445}" dt="2026-07-30T18:23:21.489" v="2" actId="962"/>
        <pc:sldMkLst>
          <pc:docMk/>
          <pc:sldMk cId="755769779" sldId="256"/>
        </pc:sldMkLst>
        <pc:picChg chg="mod">
          <ac:chgData name="Debby Monfort" userId="91d88200-21c6-41b5-bd0d-b5c80140b757" providerId="ADAL" clId="{F94A96C0-16AA-4A50-B15B-CE74B2024445}" dt="2026-07-30T18:23:21.489" v="2" actId="962"/>
          <ac:picMkLst>
            <pc:docMk/>
            <pc:sldMk cId="755769779" sldId="256"/>
            <ac:picMk id="3" creationId="{24F741A4-C713-4846-A6C8-E7B846A80308}"/>
          </ac:picMkLst>
        </pc:picChg>
      </pc:sldChg>
      <pc:sldChg chg="modSp">
        <pc:chgData name="Debby Monfort" userId="91d88200-21c6-41b5-bd0d-b5c80140b757" providerId="ADAL" clId="{F94A96C0-16AA-4A50-B15B-CE74B2024445}" dt="2026-07-30T18:24:13.101" v="3" actId="962"/>
        <pc:sldMkLst>
          <pc:docMk/>
          <pc:sldMk cId="2276795429" sldId="258"/>
        </pc:sldMkLst>
        <pc:picChg chg="mod">
          <ac:chgData name="Debby Monfort" userId="91d88200-21c6-41b5-bd0d-b5c80140b757" providerId="ADAL" clId="{F94A96C0-16AA-4A50-B15B-CE74B2024445}" dt="2026-07-30T18:24:13.101" v="3" actId="962"/>
          <ac:picMkLst>
            <pc:docMk/>
            <pc:sldMk cId="2276795429" sldId="258"/>
            <ac:picMk id="5" creationId="{C542C31E-A9A6-4196-9C15-D9E26F2B2175}"/>
          </ac:picMkLst>
        </pc:picChg>
      </pc:sldChg>
      <pc:sldChg chg="modSp mod">
        <pc:chgData name="Debby Monfort" userId="91d88200-21c6-41b5-bd0d-b5c80140b757" providerId="ADAL" clId="{F94A96C0-16AA-4A50-B15B-CE74B2024445}" dt="2026-07-30T18:25:30.552" v="5" actId="962"/>
        <pc:sldMkLst>
          <pc:docMk/>
          <pc:sldMk cId="4112772953" sldId="259"/>
        </pc:sldMkLst>
        <pc:picChg chg="mod">
          <ac:chgData name="Debby Monfort" userId="91d88200-21c6-41b5-bd0d-b5c80140b757" providerId="ADAL" clId="{F94A96C0-16AA-4A50-B15B-CE74B2024445}" dt="2026-07-30T18:25:30.552" v="5" actId="962"/>
          <ac:picMkLst>
            <pc:docMk/>
            <pc:sldMk cId="4112772953" sldId="259"/>
            <ac:picMk id="7" creationId="{E23384F7-CE36-49EB-9864-2C5397AB8F55}"/>
          </ac:picMkLst>
        </pc:picChg>
      </pc:sldChg>
      <pc:sldChg chg="modSp mod">
        <pc:chgData name="Debby Monfort" userId="91d88200-21c6-41b5-bd0d-b5c80140b757" providerId="ADAL" clId="{F94A96C0-16AA-4A50-B15B-CE74B2024445}" dt="2026-07-30T18:26:29.496" v="7" actId="962"/>
        <pc:sldMkLst>
          <pc:docMk/>
          <pc:sldMk cId="491186029" sldId="262"/>
        </pc:sldMkLst>
        <pc:picChg chg="mod">
          <ac:chgData name="Debby Monfort" userId="91d88200-21c6-41b5-bd0d-b5c80140b757" providerId="ADAL" clId="{F94A96C0-16AA-4A50-B15B-CE74B2024445}" dt="2026-07-30T18:26:29.496" v="7" actId="962"/>
          <ac:picMkLst>
            <pc:docMk/>
            <pc:sldMk cId="491186029" sldId="262"/>
            <ac:picMk id="4" creationId="{87FE860B-6CBF-4730-AFD6-49D6929B3508}"/>
          </ac:picMkLst>
        </pc:picChg>
      </pc:sldChg>
      <pc:sldChg chg="modSp mod">
        <pc:chgData name="Debby Monfort" userId="91d88200-21c6-41b5-bd0d-b5c80140b757" providerId="ADAL" clId="{F94A96C0-16AA-4A50-B15B-CE74B2024445}" dt="2026-07-30T18:26:40.048" v="8" actId="962"/>
        <pc:sldMkLst>
          <pc:docMk/>
          <pc:sldMk cId="3852390440" sldId="264"/>
        </pc:sldMkLst>
        <pc:picChg chg="mod">
          <ac:chgData name="Debby Monfort" userId="91d88200-21c6-41b5-bd0d-b5c80140b757" providerId="ADAL" clId="{F94A96C0-16AA-4A50-B15B-CE74B2024445}" dt="2026-07-30T18:26:40.048" v="8" actId="962"/>
          <ac:picMkLst>
            <pc:docMk/>
            <pc:sldMk cId="3852390440" sldId="264"/>
            <ac:picMk id="10" creationId="{F0AE2789-8D61-4F94-9B98-B316376608A9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5_2">
  <dgm:title val=""/>
  <dgm:desc val=""/>
  <dgm:catLst>
    <dgm:cat type="accent5" pri="15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720856-93F0-4CC7-B7FD-2466914A11D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5_2" csCatId="accent5" phldr="1"/>
      <dgm:spPr/>
    </dgm:pt>
    <dgm:pt modelId="{4AF52931-E4CA-4429-AACB-B8747CDB24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How I found Wild Spotter</a:t>
          </a:r>
        </a:p>
      </dgm:t>
    </dgm:pt>
    <dgm:pt modelId="{67B2FC97-2FAE-4EFE-9DEE-E4216C657F35}" type="parTrans" cxnId="{F82329C8-C3B2-4E9B-9033-528488D72705}">
      <dgm:prSet/>
      <dgm:spPr/>
      <dgm:t>
        <a:bodyPr/>
        <a:lstStyle/>
        <a:p>
          <a:endParaRPr lang="en-US" sz="1400"/>
        </a:p>
      </dgm:t>
    </dgm:pt>
    <dgm:pt modelId="{D86AF01C-9CBC-41F8-9354-48CD82BDFDC9}" type="sibTrans" cxnId="{F82329C8-C3B2-4E9B-9033-528488D72705}">
      <dgm:prSet/>
      <dgm:spPr/>
      <dgm:t>
        <a:bodyPr/>
        <a:lstStyle/>
        <a:p>
          <a:endParaRPr lang="en-US"/>
        </a:p>
      </dgm:t>
    </dgm:pt>
    <dgm:pt modelId="{81BEB84D-9A77-49C6-9301-B3359FCAC75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My experience with Wild Spotter</a:t>
          </a:r>
        </a:p>
      </dgm:t>
    </dgm:pt>
    <dgm:pt modelId="{AE4D0D43-0332-4F79-8D35-BCD8C10758AE}" type="parTrans" cxnId="{420EF6C4-7321-43BE-A2FC-253606B1E06A}">
      <dgm:prSet/>
      <dgm:spPr/>
      <dgm:t>
        <a:bodyPr/>
        <a:lstStyle/>
        <a:p>
          <a:endParaRPr lang="en-US" sz="1400"/>
        </a:p>
      </dgm:t>
    </dgm:pt>
    <dgm:pt modelId="{5D260F18-25D2-4074-87F1-7E78DDA61C58}" type="sibTrans" cxnId="{420EF6C4-7321-43BE-A2FC-253606B1E06A}">
      <dgm:prSet/>
      <dgm:spPr/>
      <dgm:t>
        <a:bodyPr/>
        <a:lstStyle/>
        <a:p>
          <a:endParaRPr lang="en-US"/>
        </a:p>
      </dgm:t>
    </dgm:pt>
    <dgm:pt modelId="{BFF9359E-E9B1-4B73-BACC-2C7988765B1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How I’ve implemented Wild Spotter at the Huntsville Botanical Garden</a:t>
          </a:r>
        </a:p>
      </dgm:t>
    </dgm:pt>
    <dgm:pt modelId="{6E0A40FA-1B79-4089-8B9A-3BA22865FE4E}" type="parTrans" cxnId="{516EC545-1971-48B3-978C-4756FCDCCFD9}">
      <dgm:prSet/>
      <dgm:spPr/>
      <dgm:t>
        <a:bodyPr/>
        <a:lstStyle/>
        <a:p>
          <a:endParaRPr lang="en-US" sz="1400"/>
        </a:p>
      </dgm:t>
    </dgm:pt>
    <dgm:pt modelId="{1CEF1965-C516-4C44-BAE3-2FA3F5116930}" type="sibTrans" cxnId="{516EC545-1971-48B3-978C-4756FCDCCFD9}">
      <dgm:prSet/>
      <dgm:spPr/>
      <dgm:t>
        <a:bodyPr/>
        <a:lstStyle/>
        <a:p>
          <a:endParaRPr lang="en-US"/>
        </a:p>
      </dgm:t>
    </dgm:pt>
    <dgm:pt modelId="{333BA55A-4FB9-4CDB-BE45-5B2839A9588A}" type="pres">
      <dgm:prSet presAssocID="{C7720856-93F0-4CC7-B7FD-2466914A11D4}" presName="root" presStyleCnt="0">
        <dgm:presLayoutVars>
          <dgm:dir/>
          <dgm:resizeHandles val="exact"/>
        </dgm:presLayoutVars>
      </dgm:prSet>
      <dgm:spPr/>
    </dgm:pt>
    <dgm:pt modelId="{4130BD56-E415-4C77-B902-1C7745EECC0A}" type="pres">
      <dgm:prSet presAssocID="{4AF52931-E4CA-4429-AACB-B8747CDB2409}" presName="compNode" presStyleCnt="0"/>
      <dgm:spPr/>
    </dgm:pt>
    <dgm:pt modelId="{9E0B2482-4830-4D46-8929-F9D2DADF178F}" type="pres">
      <dgm:prSet presAssocID="{4AF52931-E4CA-4429-AACB-B8747CDB2409}" presName="bgRect" presStyleLbl="bgShp" presStyleIdx="0" presStyleCnt="3"/>
      <dgm:spPr/>
    </dgm:pt>
    <dgm:pt modelId="{D1AB7B5A-7CB4-433B-BDAD-61D154FBB639}" type="pres">
      <dgm:prSet presAssocID="{4AF52931-E4CA-4429-AACB-B8747CDB2409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eds"/>
        </a:ext>
      </dgm:extLst>
    </dgm:pt>
    <dgm:pt modelId="{C4986089-54D6-48DE-88C9-751556F2884B}" type="pres">
      <dgm:prSet presAssocID="{4AF52931-E4CA-4429-AACB-B8747CDB2409}" presName="spaceRect" presStyleCnt="0"/>
      <dgm:spPr/>
    </dgm:pt>
    <dgm:pt modelId="{DC3FF7F7-2836-45AE-B06A-2E337C2233AC}" type="pres">
      <dgm:prSet presAssocID="{4AF52931-E4CA-4429-AACB-B8747CDB2409}" presName="parTx" presStyleLbl="revTx" presStyleIdx="0" presStyleCnt="3">
        <dgm:presLayoutVars>
          <dgm:chMax val="0"/>
          <dgm:chPref val="0"/>
        </dgm:presLayoutVars>
      </dgm:prSet>
      <dgm:spPr/>
    </dgm:pt>
    <dgm:pt modelId="{A37F1CBF-8F30-4D65-8129-8B458890C5FF}" type="pres">
      <dgm:prSet presAssocID="{D86AF01C-9CBC-41F8-9354-48CD82BDFDC9}" presName="sibTrans" presStyleCnt="0"/>
      <dgm:spPr/>
    </dgm:pt>
    <dgm:pt modelId="{FCE925AA-5329-46CB-93D2-5C01F58583CE}" type="pres">
      <dgm:prSet presAssocID="{81BEB84D-9A77-49C6-9301-B3359FCAC75F}" presName="compNode" presStyleCnt="0"/>
      <dgm:spPr/>
    </dgm:pt>
    <dgm:pt modelId="{3A0D703B-098B-4E59-8765-DFD90796F008}" type="pres">
      <dgm:prSet presAssocID="{81BEB84D-9A77-49C6-9301-B3359FCAC75F}" presName="bgRect" presStyleLbl="bgShp" presStyleIdx="1" presStyleCnt="3"/>
      <dgm:spPr/>
    </dgm:pt>
    <dgm:pt modelId="{F065CC5F-0D7E-438D-A290-6D28C1B3EDF2}" type="pres">
      <dgm:prSet presAssocID="{81BEB84D-9A77-49C6-9301-B3359FCAC75F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nt"/>
        </a:ext>
      </dgm:extLst>
    </dgm:pt>
    <dgm:pt modelId="{FCFDB9D5-350E-4BFF-92DC-C71BD2A82972}" type="pres">
      <dgm:prSet presAssocID="{81BEB84D-9A77-49C6-9301-B3359FCAC75F}" presName="spaceRect" presStyleCnt="0"/>
      <dgm:spPr/>
    </dgm:pt>
    <dgm:pt modelId="{4CBA5ED1-114D-4BE5-A41A-79565ED13248}" type="pres">
      <dgm:prSet presAssocID="{81BEB84D-9A77-49C6-9301-B3359FCAC75F}" presName="parTx" presStyleLbl="revTx" presStyleIdx="1" presStyleCnt="3">
        <dgm:presLayoutVars>
          <dgm:chMax val="0"/>
          <dgm:chPref val="0"/>
        </dgm:presLayoutVars>
      </dgm:prSet>
      <dgm:spPr/>
    </dgm:pt>
    <dgm:pt modelId="{321A91E4-7EA2-4DC4-BAB1-AA394CB05F71}" type="pres">
      <dgm:prSet presAssocID="{5D260F18-25D2-4074-87F1-7E78DDA61C58}" presName="sibTrans" presStyleCnt="0"/>
      <dgm:spPr/>
    </dgm:pt>
    <dgm:pt modelId="{F8B60166-DAD7-43EB-A140-0C239D20F607}" type="pres">
      <dgm:prSet presAssocID="{BFF9359E-E9B1-4B73-BACC-2C7988765B16}" presName="compNode" presStyleCnt="0"/>
      <dgm:spPr/>
    </dgm:pt>
    <dgm:pt modelId="{752F83EC-7F2D-41AA-973E-014FDB46F0D7}" type="pres">
      <dgm:prSet presAssocID="{BFF9359E-E9B1-4B73-BACC-2C7988765B16}" presName="bgRect" presStyleLbl="bgShp" presStyleIdx="2" presStyleCnt="3"/>
      <dgm:spPr/>
    </dgm:pt>
    <dgm:pt modelId="{364BF251-23E8-4976-BDA1-862737AF35BC}" type="pres">
      <dgm:prSet presAssocID="{BFF9359E-E9B1-4B73-BACC-2C7988765B16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tial Sun"/>
        </a:ext>
      </dgm:extLst>
    </dgm:pt>
    <dgm:pt modelId="{DE144953-173A-42D5-AAA7-59C3FDE13693}" type="pres">
      <dgm:prSet presAssocID="{BFF9359E-E9B1-4B73-BACC-2C7988765B16}" presName="spaceRect" presStyleCnt="0"/>
      <dgm:spPr/>
    </dgm:pt>
    <dgm:pt modelId="{34A44A9A-99AA-49EC-92E7-07AA5F4F4AA9}" type="pres">
      <dgm:prSet presAssocID="{BFF9359E-E9B1-4B73-BACC-2C7988765B16}" presName="parTx" presStyleLbl="revTx" presStyleIdx="2" presStyleCnt="3" custScaleX="110190">
        <dgm:presLayoutVars>
          <dgm:chMax val="0"/>
          <dgm:chPref val="0"/>
        </dgm:presLayoutVars>
      </dgm:prSet>
      <dgm:spPr/>
    </dgm:pt>
  </dgm:ptLst>
  <dgm:cxnLst>
    <dgm:cxn modelId="{063EE20D-F15A-4699-8713-589FF62B5DDF}" type="presOf" srcId="{4AF52931-E4CA-4429-AACB-B8747CDB2409}" destId="{DC3FF7F7-2836-45AE-B06A-2E337C2233AC}" srcOrd="0" destOrd="0" presId="urn:microsoft.com/office/officeart/2018/2/layout/IconVerticalSolidList"/>
    <dgm:cxn modelId="{4C13BA31-1C1D-4AB6-A184-5A43CF867DD0}" type="presOf" srcId="{BFF9359E-E9B1-4B73-BACC-2C7988765B16}" destId="{34A44A9A-99AA-49EC-92E7-07AA5F4F4AA9}" srcOrd="0" destOrd="0" presId="urn:microsoft.com/office/officeart/2018/2/layout/IconVerticalSolidList"/>
    <dgm:cxn modelId="{516EC545-1971-48B3-978C-4756FCDCCFD9}" srcId="{C7720856-93F0-4CC7-B7FD-2466914A11D4}" destId="{BFF9359E-E9B1-4B73-BACC-2C7988765B16}" srcOrd="2" destOrd="0" parTransId="{6E0A40FA-1B79-4089-8B9A-3BA22865FE4E}" sibTransId="{1CEF1965-C516-4C44-BAE3-2FA3F5116930}"/>
    <dgm:cxn modelId="{90A3AE9C-7EDA-4EDC-9AFA-1A3CBA52AC92}" type="presOf" srcId="{81BEB84D-9A77-49C6-9301-B3359FCAC75F}" destId="{4CBA5ED1-114D-4BE5-A41A-79565ED13248}" srcOrd="0" destOrd="0" presId="urn:microsoft.com/office/officeart/2018/2/layout/IconVerticalSolidList"/>
    <dgm:cxn modelId="{420EF6C4-7321-43BE-A2FC-253606B1E06A}" srcId="{C7720856-93F0-4CC7-B7FD-2466914A11D4}" destId="{81BEB84D-9A77-49C6-9301-B3359FCAC75F}" srcOrd="1" destOrd="0" parTransId="{AE4D0D43-0332-4F79-8D35-BCD8C10758AE}" sibTransId="{5D260F18-25D2-4074-87F1-7E78DDA61C58}"/>
    <dgm:cxn modelId="{F82329C8-C3B2-4E9B-9033-528488D72705}" srcId="{C7720856-93F0-4CC7-B7FD-2466914A11D4}" destId="{4AF52931-E4CA-4429-AACB-B8747CDB2409}" srcOrd="0" destOrd="0" parTransId="{67B2FC97-2FAE-4EFE-9DEE-E4216C657F35}" sibTransId="{D86AF01C-9CBC-41F8-9354-48CD82BDFDC9}"/>
    <dgm:cxn modelId="{5D25EDCD-23D4-4BDB-8CF3-68BB138857BA}" type="presOf" srcId="{C7720856-93F0-4CC7-B7FD-2466914A11D4}" destId="{333BA55A-4FB9-4CDB-BE45-5B2839A9588A}" srcOrd="0" destOrd="0" presId="urn:microsoft.com/office/officeart/2018/2/layout/IconVerticalSolidList"/>
    <dgm:cxn modelId="{24215397-9BF3-43BD-8BE6-B67C43C17BB4}" type="presParOf" srcId="{333BA55A-4FB9-4CDB-BE45-5B2839A9588A}" destId="{4130BD56-E415-4C77-B902-1C7745EECC0A}" srcOrd="0" destOrd="0" presId="urn:microsoft.com/office/officeart/2018/2/layout/IconVerticalSolidList"/>
    <dgm:cxn modelId="{71409055-5E4C-45F9-8F81-0404D1F52BB5}" type="presParOf" srcId="{4130BD56-E415-4C77-B902-1C7745EECC0A}" destId="{9E0B2482-4830-4D46-8929-F9D2DADF178F}" srcOrd="0" destOrd="0" presId="urn:microsoft.com/office/officeart/2018/2/layout/IconVerticalSolidList"/>
    <dgm:cxn modelId="{59088EB3-503E-4C06-87B9-605B75AEE17F}" type="presParOf" srcId="{4130BD56-E415-4C77-B902-1C7745EECC0A}" destId="{D1AB7B5A-7CB4-433B-BDAD-61D154FBB639}" srcOrd="1" destOrd="0" presId="urn:microsoft.com/office/officeart/2018/2/layout/IconVerticalSolidList"/>
    <dgm:cxn modelId="{3302F49F-4915-4B99-A65D-72A2843764B2}" type="presParOf" srcId="{4130BD56-E415-4C77-B902-1C7745EECC0A}" destId="{C4986089-54D6-48DE-88C9-751556F2884B}" srcOrd="2" destOrd="0" presId="urn:microsoft.com/office/officeart/2018/2/layout/IconVerticalSolidList"/>
    <dgm:cxn modelId="{C9195B83-D72D-4D2C-9D93-48C5E930AB73}" type="presParOf" srcId="{4130BD56-E415-4C77-B902-1C7745EECC0A}" destId="{DC3FF7F7-2836-45AE-B06A-2E337C2233AC}" srcOrd="3" destOrd="0" presId="urn:microsoft.com/office/officeart/2018/2/layout/IconVerticalSolidList"/>
    <dgm:cxn modelId="{12E7F4E6-680C-435F-9C9C-8A01B6426E1F}" type="presParOf" srcId="{333BA55A-4FB9-4CDB-BE45-5B2839A9588A}" destId="{A37F1CBF-8F30-4D65-8129-8B458890C5FF}" srcOrd="1" destOrd="0" presId="urn:microsoft.com/office/officeart/2018/2/layout/IconVerticalSolidList"/>
    <dgm:cxn modelId="{DCFC8BAB-417F-4BC4-AF07-9DE4C060CDC8}" type="presParOf" srcId="{333BA55A-4FB9-4CDB-BE45-5B2839A9588A}" destId="{FCE925AA-5329-46CB-93D2-5C01F58583CE}" srcOrd="2" destOrd="0" presId="urn:microsoft.com/office/officeart/2018/2/layout/IconVerticalSolidList"/>
    <dgm:cxn modelId="{60575168-BC6B-4CAA-8296-403200EEF3B2}" type="presParOf" srcId="{FCE925AA-5329-46CB-93D2-5C01F58583CE}" destId="{3A0D703B-098B-4E59-8765-DFD90796F008}" srcOrd="0" destOrd="0" presId="urn:microsoft.com/office/officeart/2018/2/layout/IconVerticalSolidList"/>
    <dgm:cxn modelId="{61EC41A3-02C7-4A47-B293-CE1F62322095}" type="presParOf" srcId="{FCE925AA-5329-46CB-93D2-5C01F58583CE}" destId="{F065CC5F-0D7E-438D-A290-6D28C1B3EDF2}" srcOrd="1" destOrd="0" presId="urn:microsoft.com/office/officeart/2018/2/layout/IconVerticalSolidList"/>
    <dgm:cxn modelId="{349689AD-CDE3-4FB9-AFB4-0DCCB109A4B2}" type="presParOf" srcId="{FCE925AA-5329-46CB-93D2-5C01F58583CE}" destId="{FCFDB9D5-350E-4BFF-92DC-C71BD2A82972}" srcOrd="2" destOrd="0" presId="urn:microsoft.com/office/officeart/2018/2/layout/IconVerticalSolidList"/>
    <dgm:cxn modelId="{7CBAFDAF-2BE7-4CB2-A164-F487FC642633}" type="presParOf" srcId="{FCE925AA-5329-46CB-93D2-5C01F58583CE}" destId="{4CBA5ED1-114D-4BE5-A41A-79565ED13248}" srcOrd="3" destOrd="0" presId="urn:microsoft.com/office/officeart/2018/2/layout/IconVerticalSolidList"/>
    <dgm:cxn modelId="{D12283E6-19A0-45B3-8967-F64B9FE7DC2D}" type="presParOf" srcId="{333BA55A-4FB9-4CDB-BE45-5B2839A9588A}" destId="{321A91E4-7EA2-4DC4-BAB1-AA394CB05F71}" srcOrd="3" destOrd="0" presId="urn:microsoft.com/office/officeart/2018/2/layout/IconVerticalSolidList"/>
    <dgm:cxn modelId="{9700BF1A-D71B-4BD8-8926-BA981972F1C9}" type="presParOf" srcId="{333BA55A-4FB9-4CDB-BE45-5B2839A9588A}" destId="{F8B60166-DAD7-43EB-A140-0C239D20F607}" srcOrd="4" destOrd="0" presId="urn:microsoft.com/office/officeart/2018/2/layout/IconVerticalSolidList"/>
    <dgm:cxn modelId="{3CF8F750-F1AA-462D-A9CC-E1F8C399D25E}" type="presParOf" srcId="{F8B60166-DAD7-43EB-A140-0C239D20F607}" destId="{752F83EC-7F2D-41AA-973E-014FDB46F0D7}" srcOrd="0" destOrd="0" presId="urn:microsoft.com/office/officeart/2018/2/layout/IconVerticalSolidList"/>
    <dgm:cxn modelId="{8A4BE552-8543-4EED-B1C0-C8F1048A96F9}" type="presParOf" srcId="{F8B60166-DAD7-43EB-A140-0C239D20F607}" destId="{364BF251-23E8-4976-BDA1-862737AF35BC}" srcOrd="1" destOrd="0" presId="urn:microsoft.com/office/officeart/2018/2/layout/IconVerticalSolidList"/>
    <dgm:cxn modelId="{8DD0108B-32DE-4411-BE1F-7A8E752BCD37}" type="presParOf" srcId="{F8B60166-DAD7-43EB-A140-0C239D20F607}" destId="{DE144953-173A-42D5-AAA7-59C3FDE13693}" srcOrd="2" destOrd="0" presId="urn:microsoft.com/office/officeart/2018/2/layout/IconVerticalSolidList"/>
    <dgm:cxn modelId="{BE3F8C23-CBE9-46C5-94C6-673333475EF7}" type="presParOf" srcId="{F8B60166-DAD7-43EB-A140-0C239D20F607}" destId="{34A44A9A-99AA-49EC-92E7-07AA5F4F4AA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0B2482-4830-4D46-8929-F9D2DADF178F}">
      <dsp:nvSpPr>
        <dsp:cNvPr id="0" name=""/>
        <dsp:cNvSpPr/>
      </dsp:nvSpPr>
      <dsp:spPr>
        <a:xfrm>
          <a:off x="-137608" y="6232"/>
          <a:ext cx="6747310" cy="11198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AB7B5A-7CB4-433B-BDAD-61D154FBB639}">
      <dsp:nvSpPr>
        <dsp:cNvPr id="0" name=""/>
        <dsp:cNvSpPr/>
      </dsp:nvSpPr>
      <dsp:spPr>
        <a:xfrm>
          <a:off x="201144" y="258197"/>
          <a:ext cx="615914" cy="6159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3FF7F7-2836-45AE-B06A-2E337C2233AC}">
      <dsp:nvSpPr>
        <dsp:cNvPr id="0" name=""/>
        <dsp:cNvSpPr/>
      </dsp:nvSpPr>
      <dsp:spPr>
        <a:xfrm>
          <a:off x="1155811" y="6232"/>
          <a:ext cx="5451359" cy="1119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517" tIns="118517" rIns="118517" bIns="118517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How I found Wild Spotter</a:t>
          </a:r>
        </a:p>
      </dsp:txBody>
      <dsp:txXfrm>
        <a:off x="1155811" y="6232"/>
        <a:ext cx="5451359" cy="1119844"/>
      </dsp:txXfrm>
    </dsp:sp>
    <dsp:sp modelId="{3A0D703B-098B-4E59-8765-DFD90796F008}">
      <dsp:nvSpPr>
        <dsp:cNvPr id="0" name=""/>
        <dsp:cNvSpPr/>
      </dsp:nvSpPr>
      <dsp:spPr>
        <a:xfrm>
          <a:off x="-137608" y="1406037"/>
          <a:ext cx="6747310" cy="11198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65CC5F-0D7E-438D-A290-6D28C1B3EDF2}">
      <dsp:nvSpPr>
        <dsp:cNvPr id="0" name=""/>
        <dsp:cNvSpPr/>
      </dsp:nvSpPr>
      <dsp:spPr>
        <a:xfrm>
          <a:off x="201144" y="1658002"/>
          <a:ext cx="615914" cy="6159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BA5ED1-114D-4BE5-A41A-79565ED13248}">
      <dsp:nvSpPr>
        <dsp:cNvPr id="0" name=""/>
        <dsp:cNvSpPr/>
      </dsp:nvSpPr>
      <dsp:spPr>
        <a:xfrm>
          <a:off x="1155811" y="1406037"/>
          <a:ext cx="5451359" cy="1119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517" tIns="118517" rIns="118517" bIns="118517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My experience with Wild Spotter</a:t>
          </a:r>
        </a:p>
      </dsp:txBody>
      <dsp:txXfrm>
        <a:off x="1155811" y="1406037"/>
        <a:ext cx="5451359" cy="1119844"/>
      </dsp:txXfrm>
    </dsp:sp>
    <dsp:sp modelId="{752F83EC-7F2D-41AA-973E-014FDB46F0D7}">
      <dsp:nvSpPr>
        <dsp:cNvPr id="0" name=""/>
        <dsp:cNvSpPr/>
      </dsp:nvSpPr>
      <dsp:spPr>
        <a:xfrm>
          <a:off x="-137608" y="2805843"/>
          <a:ext cx="6747310" cy="11198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4BF251-23E8-4976-BDA1-862737AF35BC}">
      <dsp:nvSpPr>
        <dsp:cNvPr id="0" name=""/>
        <dsp:cNvSpPr/>
      </dsp:nvSpPr>
      <dsp:spPr>
        <a:xfrm>
          <a:off x="201144" y="3057808"/>
          <a:ext cx="615914" cy="61591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A44A9A-99AA-49EC-92E7-07AA5F4F4AA9}">
      <dsp:nvSpPr>
        <dsp:cNvPr id="0" name=""/>
        <dsp:cNvSpPr/>
      </dsp:nvSpPr>
      <dsp:spPr>
        <a:xfrm>
          <a:off x="878064" y="2805843"/>
          <a:ext cx="6006853" cy="1119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517" tIns="118517" rIns="118517" bIns="118517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How I’ve implemented Wild Spotter at the Huntsville Botanical Garden</a:t>
          </a:r>
        </a:p>
      </dsp:txBody>
      <dsp:txXfrm>
        <a:off x="878064" y="2805843"/>
        <a:ext cx="6006853" cy="1119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8F4EA64-D5E8-4450-BC30-7DFC4EBD38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641F71-C740-4CC1-840C-5FB23C8519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963B1-226B-4B24-8975-7DD28730789D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BCE577-AAC9-4588-9221-506DA251D4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9921CD-9C42-44C5-B535-5F5FA40227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A9CF0-FE85-40E5-A3E4-9D8D4A205B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678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0BE83-1F76-412F-817F-6B87541A62B7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54AA9-D1C5-4A71-8BC1-393246244D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209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54AA9-D1C5-4A71-8BC1-393246244DD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09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54AA9-D1C5-4A71-8BC1-393246244DD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254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54AA9-D1C5-4A71-8BC1-393246244DD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338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54AA9-D1C5-4A71-8BC1-393246244DD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896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54AA9-D1C5-4A71-8BC1-393246244DD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33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7/30/2026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7/30/2026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7/30/2026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7/30/2026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7/30/2026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svbg-my.sharepoint.com/personal/coldham_hsvbg_org/_layouts/15/guestaccess.aspx?share=IQB39cvDKeOXTZfvwS3ISRiDAZ6cUwcsgctmxZzspKAPh5k&amp;e=ZgAjoZ" TargetMode="External"/><Relationship Id="rId2" Type="http://schemas.openxmlformats.org/officeDocument/2006/relationships/hyperlink" Target="https://hsvbg-my.sharepoint.com/personal/coldham_hsvbg_org/_layouts/15/guestaccess.aspx?share=IQAbH9P2gItnS4Cp_YfAC8Y-AVjyLtNTfCs6lWZAQDFE0cI&amp;e=jEWIbQ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3BFCDB3-13C4-4D69-848D-3F1F4D6B8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C2B9599-6E7A-4DD2-B13A-B4F68A135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E377648-1ED1-4112-805B-16C14CE9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63B59CB-289C-4850-A932-358B9E412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877" y="806752"/>
            <a:ext cx="6570161" cy="5244497"/>
          </a:xfrm>
          <a:prstGeom prst="rect">
            <a:avLst/>
          </a:prstGeom>
          <a:solidFill>
            <a:schemeClr val="tx1"/>
          </a:solidFill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9" name="Picture 18" descr="Cactus">
            <a:extLst>
              <a:ext uri="{FF2B5EF4-FFF2-40B4-BE49-F238E27FC236}">
                <a16:creationId xmlns:a16="http://schemas.microsoft.com/office/drawing/2014/main" id="{CA6895E3-C8BD-4010-B9E7-E43BA3DCF2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r="1" b="1"/>
          <a:stretch/>
        </p:blipFill>
        <p:spPr>
          <a:xfrm>
            <a:off x="981201" y="971344"/>
            <a:ext cx="6233513" cy="4915313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98867647-07B7-4265-832F-DE0E80979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837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16AC468-2C3D-4337-A9A2-81175F6D5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A873262-74DB-4FD1-9625-E4616CF01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9F3D15D-CB95-47AD-87F5-9CFF84F61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D90EC3D-482A-4E73-B198-E8341A0D0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7969" y="1455955"/>
            <a:ext cx="3602938" cy="3252231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My Wild Spotter Experience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2048EE7C-B77F-4E59-88A7-DD66337BB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60024" y="4708186"/>
            <a:ext cx="3238829" cy="1496816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Cameron Bailey Oldham</a:t>
            </a:r>
          </a:p>
          <a:p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>
                <a:solidFill>
                  <a:srgbClr val="FFFFFF"/>
                </a:solidFill>
              </a:rPr>
              <a:t>Cultivated Areas Supervisor</a:t>
            </a:r>
          </a:p>
          <a:p>
            <a:r>
              <a:rPr lang="en-US" sz="1400" dirty="0">
                <a:solidFill>
                  <a:srgbClr val="FFFFFF"/>
                </a:solidFill>
              </a:rPr>
              <a:t>Huntsville Botanical Garden</a:t>
            </a:r>
          </a:p>
          <a:p>
            <a:r>
              <a:rPr lang="en-US" sz="1400" dirty="0">
                <a:solidFill>
                  <a:srgbClr val="FFFFFF"/>
                </a:solidFill>
              </a:rPr>
              <a:t>Huntsville, AL</a:t>
            </a:r>
          </a:p>
        </p:txBody>
      </p:sp>
      <p:pic>
        <p:nvPicPr>
          <p:cNvPr id="3" name="Picture 2" descr="Class of 2025 Wild Spotter Invasive Species Ambassadors on large staircase at Lake Guntersville State Park &amp; Lodge during Invasive Species Ambassador Training held February 2025.">
            <a:extLst>
              <a:ext uri="{FF2B5EF4-FFF2-40B4-BE49-F238E27FC236}">
                <a16:creationId xmlns:a16="http://schemas.microsoft.com/office/drawing/2014/main" id="{24F741A4-C713-4846-A6C8-E7B846A803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88" t="7527" r="16880"/>
          <a:stretch/>
        </p:blipFill>
        <p:spPr>
          <a:xfrm>
            <a:off x="812877" y="806750"/>
            <a:ext cx="6570161" cy="524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769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7">
            <a:extLst>
              <a:ext uri="{FF2B5EF4-FFF2-40B4-BE49-F238E27FC236}">
                <a16:creationId xmlns:a16="http://schemas.microsoft.com/office/drawing/2014/main" id="{F9C9470D-F677-4F4D-91C6-DDAAFB41E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542C31E-A9A6-4196-9C15-D9E26F2B2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-1441525"/>
            <a:ext cx="12223276" cy="916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29">
            <a:extLst>
              <a:ext uri="{FF2B5EF4-FFF2-40B4-BE49-F238E27FC236}">
                <a16:creationId xmlns:a16="http://schemas.microsoft.com/office/drawing/2014/main" id="{BF9DC97C-B63C-41D6-923D-44FF13CF2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D35CC7-2F55-4CD1-8570-56ADF4255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solidFill>
            <a:schemeClr val="tx2">
              <a:alpha val="90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50B972-0B7A-40CD-9E79-07E8A87A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379" y="642594"/>
            <a:ext cx="6747309" cy="1371600"/>
          </a:xfrm>
        </p:spPr>
        <p:txBody>
          <a:bodyPr>
            <a:normAutofit/>
          </a:bodyPr>
          <a:lstStyle/>
          <a:p>
            <a:pPr>
              <a:tabLst>
                <a:tab pos="4119563" algn="l"/>
              </a:tabLst>
            </a:pPr>
            <a:r>
              <a:rPr lang="en-US" dirty="0">
                <a:solidFill>
                  <a:schemeClr val="bg1"/>
                </a:solidFill>
              </a:rPr>
              <a:t>Agenda</a:t>
            </a:r>
          </a:p>
        </p:txBody>
      </p:sp>
      <p:graphicFrame>
        <p:nvGraphicFramePr>
          <p:cNvPr id="9" name="Content Placeholder 8" descr="Smart Art Icons">
            <a:extLst>
              <a:ext uri="{FF2B5EF4-FFF2-40B4-BE49-F238E27FC236}">
                <a16:creationId xmlns:a16="http://schemas.microsoft.com/office/drawing/2014/main" id="{8FF6EDB8-0D3A-4193-BDFE-DD56CEA7DA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1497349"/>
              </p:ext>
            </p:extLst>
          </p:nvPr>
        </p:nvGraphicFramePr>
        <p:xfrm>
          <a:off x="4716378" y="2103120"/>
          <a:ext cx="6747310" cy="393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767954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B763E74-B111-4F0A-990A-DC546EDB6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261977-BEC4-4705-BB60-C4C0C7471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61F1EFE-E608-4FCB-8DBB-12FA3AC1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43" y="643464"/>
            <a:ext cx="6909336" cy="557107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C7DD595-7EA3-45FF-B181-2B606353F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071" y="809244"/>
            <a:ext cx="6583680" cy="5239512"/>
          </a:xfrm>
          <a:prstGeom prst="rect">
            <a:avLst/>
          </a:prstGeom>
          <a:ln w="6350" cap="sq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8B10FE-6408-43F6-9A62-B98F2DB0F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66971" y="-1"/>
            <a:ext cx="4025029" cy="6858000"/>
          </a:xfrm>
          <a:prstGeom prst="rect">
            <a:avLst/>
          </a:prstGeom>
          <a:blipFill dpi="0" rotWithShape="1">
            <a:blip r:embed="rId3">
              <a:alphaModFix amt="1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0413" y="643464"/>
            <a:ext cx="2888344" cy="3256182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rgbClr val="FFFFFF"/>
                </a:solidFill>
              </a:rPr>
              <a:t>How I Found Wild Spotter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7FB02-F403-4BFF-90C9-91E635195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674" y="1043010"/>
            <a:ext cx="6303980" cy="4755362"/>
          </a:xfrm>
        </p:spPr>
        <p:txBody>
          <a:bodyPr/>
          <a:lstStyle/>
          <a:p>
            <a:r>
              <a:rPr lang="en-US" dirty="0"/>
              <a:t>Received my Master’s in Conservation and Ecology from Middle Tennessee State University in 2023</a:t>
            </a:r>
          </a:p>
          <a:p>
            <a:pPr lvl="1"/>
            <a:r>
              <a:rPr lang="en-US" dirty="0"/>
              <a:t>Deep desire to protect our natural world</a:t>
            </a:r>
          </a:p>
          <a:p>
            <a:pPr lvl="1"/>
            <a:r>
              <a:rPr lang="en-US" dirty="0"/>
              <a:t>Love for educating others</a:t>
            </a:r>
          </a:p>
          <a:p>
            <a:pPr lvl="1"/>
            <a:endParaRPr lang="en-US" dirty="0"/>
          </a:p>
          <a:p>
            <a:r>
              <a:rPr lang="en-US" dirty="0"/>
              <a:t>Began as the Natural Areas Horticulturist at the Huntsville Botanical Garden in 2024</a:t>
            </a:r>
          </a:p>
          <a:p>
            <a:pPr lvl="1"/>
            <a:r>
              <a:rPr lang="en-US" dirty="0"/>
              <a:t>Focus on invasive species education and removal</a:t>
            </a:r>
          </a:p>
          <a:p>
            <a:pPr lvl="1"/>
            <a:r>
              <a:rPr lang="en-US" dirty="0"/>
              <a:t>Heavy emphasis on native plants</a:t>
            </a:r>
          </a:p>
          <a:p>
            <a:pPr lvl="1"/>
            <a:endParaRPr lang="en-US" dirty="0"/>
          </a:p>
          <a:p>
            <a:r>
              <a:rPr lang="en-US" dirty="0"/>
              <a:t>Attended the “Invasive Species Ambassador Training” in 2025</a:t>
            </a:r>
          </a:p>
          <a:p>
            <a:pPr lvl="1"/>
            <a:r>
              <a:rPr lang="en-US" dirty="0"/>
              <a:t>Professional development opportunity through the HBG</a:t>
            </a:r>
          </a:p>
          <a:p>
            <a:pPr lvl="1"/>
            <a:r>
              <a:rPr lang="en-US" dirty="0"/>
              <a:t>Found when searching for conferences that focus on monitoring and eradicating invasive species</a:t>
            </a:r>
          </a:p>
          <a:p>
            <a:endParaRPr lang="en-US" dirty="0"/>
          </a:p>
        </p:txBody>
      </p:sp>
      <p:pic>
        <p:nvPicPr>
          <p:cNvPr id="7" name="Picture 6" descr="Oldham's group presentation after the workshop activity during the Invasive Species Ambassador Training. ">
            <a:extLst>
              <a:ext uri="{FF2B5EF4-FFF2-40B4-BE49-F238E27FC236}">
                <a16:creationId xmlns:a16="http://schemas.microsoft.com/office/drawing/2014/main" id="{E23384F7-CE36-49EB-9864-2C5397AB8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9369" y="4012602"/>
            <a:ext cx="3800138" cy="25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72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A4D183E-A455-400F-B558-5EF3C42F6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solidFill>
            <a:schemeClr val="tx2"/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6EC6A0A-8EDD-4CAD-8301-B0613EFB6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2175" y="1005675"/>
            <a:ext cx="4800601" cy="4870174"/>
          </a:xfrm>
          <a:prstGeom prst="rect">
            <a:avLst/>
          </a:prstGeom>
          <a:solidFill>
            <a:schemeClr val="tx1"/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BE61F3-2745-486A-9B37-D1351783A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9010" y="642594"/>
            <a:ext cx="4810815" cy="1371600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My Experience with Wild Spotter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396A1-4B65-492A-AE2C-D20C0868A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4384" y="2103120"/>
            <a:ext cx="4810816" cy="3931920"/>
          </a:xfrm>
        </p:spPr>
        <p:txBody>
          <a:bodyPr/>
          <a:lstStyle/>
          <a:p>
            <a:r>
              <a:rPr lang="en-US" dirty="0"/>
              <a:t>My experience with the Invasive Species Ambassador Training</a:t>
            </a:r>
          </a:p>
          <a:p>
            <a:pPr lvl="1"/>
            <a:r>
              <a:rPr lang="en-US" dirty="0"/>
              <a:t>Organization and content</a:t>
            </a:r>
          </a:p>
          <a:p>
            <a:pPr lvl="1"/>
            <a:r>
              <a:rPr lang="en-US" dirty="0"/>
              <a:t>Hands-on training</a:t>
            </a:r>
          </a:p>
          <a:p>
            <a:pPr lvl="1"/>
            <a:r>
              <a:rPr lang="en-US" dirty="0"/>
              <a:t>Diversity of speakers</a:t>
            </a:r>
          </a:p>
          <a:p>
            <a:pPr lvl="1"/>
            <a:r>
              <a:rPr lang="en-US" dirty="0"/>
              <a:t>Recommending it to others</a:t>
            </a:r>
          </a:p>
          <a:p>
            <a:r>
              <a:rPr lang="en-US" dirty="0"/>
              <a:t>Working with Debby </a:t>
            </a:r>
            <a:r>
              <a:rPr lang="en-US" dirty="0" err="1"/>
              <a:t>Monfort</a:t>
            </a:r>
            <a:r>
              <a:rPr lang="en-US" dirty="0"/>
              <a:t> and Caroline Rae Shaw</a:t>
            </a:r>
          </a:p>
          <a:p>
            <a:pPr lvl="1"/>
            <a:r>
              <a:rPr lang="en-US" dirty="0"/>
              <a:t>Technical knowledge</a:t>
            </a:r>
          </a:p>
          <a:p>
            <a:pPr lvl="1"/>
            <a:r>
              <a:rPr lang="en-US" dirty="0"/>
              <a:t>Support after conference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 descr="Debby Monfort and Caroline Shaw sitting at the registration desk at the Invasive Species Ambassador Training.">
            <a:extLst>
              <a:ext uri="{FF2B5EF4-FFF2-40B4-BE49-F238E27FC236}">
                <a16:creationId xmlns:a16="http://schemas.microsoft.com/office/drawing/2014/main" id="{87FE860B-6CBF-4730-AFD6-49D6929B35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532" t="3254" r="13340" b="2659"/>
          <a:stretch/>
        </p:blipFill>
        <p:spPr>
          <a:xfrm>
            <a:off x="1012174" y="1005675"/>
            <a:ext cx="4800601" cy="484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186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76EB7-23A8-4A40-AE1A-2B88E1FCA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418" y="285941"/>
            <a:ext cx="7439585" cy="83330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How I have Implemented Wild Spotter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2D9A3-F5B2-4B76-878B-F43A5F569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515" y="1242733"/>
            <a:ext cx="7955392" cy="5143500"/>
          </a:xfrm>
        </p:spPr>
        <p:txBody>
          <a:bodyPr>
            <a:normAutofit/>
          </a:bodyPr>
          <a:lstStyle/>
          <a:p>
            <a:r>
              <a:rPr lang="en-US" dirty="0"/>
              <a:t>“Invasive Species Spotlight”</a:t>
            </a:r>
          </a:p>
          <a:p>
            <a:pPr lvl="1"/>
            <a:r>
              <a:rPr lang="en-US" dirty="0"/>
              <a:t>Done at our monthly department meetings</a:t>
            </a:r>
          </a:p>
          <a:p>
            <a:pPr lvl="1"/>
            <a:r>
              <a:rPr lang="en-US" dirty="0"/>
              <a:t>Highlights an invasive species that may be flowering or about to come into season during that month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Invasive Species Spotlight.pptx</a:t>
            </a:r>
            <a:endParaRPr lang="en-US" dirty="0"/>
          </a:p>
          <a:p>
            <a:r>
              <a:rPr lang="en-US" dirty="0"/>
              <a:t>Meetings with my Managers</a:t>
            </a:r>
          </a:p>
          <a:p>
            <a:pPr lvl="1"/>
            <a:r>
              <a:rPr lang="en-US" dirty="0"/>
              <a:t>I have created a network of mangers at the HGB both within and outside of our Horticulture department</a:t>
            </a:r>
          </a:p>
          <a:p>
            <a:pPr lvl="1"/>
            <a:r>
              <a:rPr lang="en-US" dirty="0"/>
              <a:t>I collaborate with them on ideas and advice for how to utilize Wild Spotter at work and in their personal lives</a:t>
            </a:r>
          </a:p>
          <a:p>
            <a:pPr lvl="1"/>
            <a:r>
              <a:rPr lang="en-US" dirty="0"/>
              <a:t>I also made a PowerPoint explaining answers to the most common questions I get asked about Wild Spotter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Wild Spotter.pdf</a:t>
            </a:r>
            <a:endParaRPr lang="en-US" dirty="0"/>
          </a:p>
          <a:p>
            <a:r>
              <a:rPr lang="en-US" dirty="0"/>
              <a:t>Collaboration with Education</a:t>
            </a:r>
          </a:p>
          <a:p>
            <a:pPr lvl="1"/>
            <a:r>
              <a:rPr lang="en-US" dirty="0"/>
              <a:t>I am currently working with our Education Department to implement an invasive species education and removal program that utilizes Wild Spotter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AE2789-8D61-4F94-9B98-B31637660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4" r="6413"/>
          <a:stretch/>
        </p:blipFill>
        <p:spPr>
          <a:xfrm>
            <a:off x="9165771" y="1438213"/>
            <a:ext cx="2645229" cy="398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390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6FF3823-BBAD-4D28-B6DB-E416E2409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20F056-0FFD-4EE9-BDCB-8963C7F8B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507ED7-71D7-4B95-8D4F-7B3E18623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A38E6D2-F0D9-4B69-ABEB-EB70412E8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35880" y="1267730"/>
            <a:ext cx="1920240" cy="731520"/>
            <a:chOff x="4828372" y="1267730"/>
            <a:chExt cx="2227748" cy="73152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25EA075-7728-48F3-B18E-92389160D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35880" y="1267730"/>
              <a:ext cx="1920240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115E6AD-1E2A-40FE-B424-56271D8A8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28372" y="1267730"/>
              <a:ext cx="1567331" cy="645295"/>
              <a:chOff x="5318306" y="1386268"/>
              <a:chExt cx="1567331" cy="645295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2CFBBA0-D70F-4068-8385-B020EA21AA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5318306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D963F62F-FFD6-43CD-BE0D-00770BB97C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6885637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875688F4-0BFA-49D0-92B0-84CBE5508B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5318306" y="2031563"/>
                <a:ext cx="1567331" cy="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7BB58C53-AF1A-4577-9FD9-2A6A3DDEA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5F7F7DE-2DAA-4260-B379-423DEC36F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2BAEBB-B897-4E2E-8BE7-753F1060B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708" y="2091263"/>
            <a:ext cx="9068586" cy="188332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DEA66-4826-47AE-AD32-B06226F8E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2100" y="3974586"/>
            <a:ext cx="9070848" cy="1361207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0"/>
              </a:spcBef>
            </a:pPr>
            <a:r>
              <a:rPr lang="en-US" spc="80" dirty="0"/>
              <a:t>Cameron Bailey Oldham</a:t>
            </a:r>
          </a:p>
          <a:p>
            <a:pPr>
              <a:spcBef>
                <a:spcPts val="0"/>
              </a:spcBef>
            </a:pPr>
            <a:endParaRPr lang="en-US" spc="80" dirty="0"/>
          </a:p>
          <a:p>
            <a:pPr>
              <a:spcBef>
                <a:spcPts val="0"/>
              </a:spcBef>
            </a:pPr>
            <a:r>
              <a:rPr lang="en-US" spc="80" dirty="0"/>
              <a:t>Cultivated Areas Supervisor</a:t>
            </a:r>
          </a:p>
          <a:p>
            <a:pPr>
              <a:spcBef>
                <a:spcPts val="0"/>
              </a:spcBef>
            </a:pPr>
            <a:r>
              <a:rPr lang="en-US" spc="80" dirty="0"/>
              <a:t>Huntsville Botanical Garden</a:t>
            </a:r>
          </a:p>
          <a:p>
            <a:pPr>
              <a:spcBef>
                <a:spcPts val="0"/>
              </a:spcBef>
            </a:pPr>
            <a:r>
              <a:rPr lang="en-US" spc="80" dirty="0"/>
              <a:t>coldham@hsvbg.org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C0C984F-4779-40F8-A8DC-59DD7615B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7D5430C-DB52-4EA6-8319-C7AC4C171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166ECFA-EC1E-4CD9-A9CC-1EBFE29AB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746FE2E-3188-4CA0-96F7-21A68D1B1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9061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Status xmlns="71af3243-3dd4-4a8d-8c0d-dd76da1f02a5">Not started</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b385d60f68dd989dca1fdc827799d85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11b479caf7b199da365455750e457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758583-3BF2-49DD-B2F1-0E7456A4E134}">
  <ds:schemaRefs>
    <ds:schemaRef ds:uri="16c05727-aa75-4e4a-9b5f-8a80a1165891"/>
    <ds:schemaRef ds:uri="http://schemas.microsoft.com/office/2006/documentManagement/types"/>
    <ds:schemaRef ds:uri="http://purl.org/dc/elements/1.1/"/>
    <ds:schemaRef ds:uri="71af3243-3dd4-4a8d-8c0d-dd76da1f02a5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5CA6D35-17B7-413E-98AB-823CBCB8E2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3821B79-AD0B-4D14-A179-D860A55FA0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Garden design</Template>
  <TotalTime>5</TotalTime>
  <Words>308</Words>
  <Application>Microsoft Office PowerPoint</Application>
  <PresentationFormat>Widescreen</PresentationFormat>
  <Paragraphs>54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Century Gothic</vt:lpstr>
      <vt:lpstr>Savon</vt:lpstr>
      <vt:lpstr>My Wild Spotter Experience</vt:lpstr>
      <vt:lpstr>Agenda</vt:lpstr>
      <vt:lpstr>How I Found Wild Spotter</vt:lpstr>
      <vt:lpstr>My Experience with Wild Spotter</vt:lpstr>
      <vt:lpstr>How I have Implemented Wild Spotter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Debby Monfort</cp:lastModifiedBy>
  <cp:revision>1</cp:revision>
  <dcterms:created xsi:type="dcterms:W3CDTF">2026-07-15T15:23:40Z</dcterms:created>
  <dcterms:modified xsi:type="dcterms:W3CDTF">2026-07-30T18:26:48Z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